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2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5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9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8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A081-6791-4A0B-9294-489A315FE6D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A0C5-6AF6-4F5C-85F3-4CAC52F9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59" y="476518"/>
            <a:ext cx="8216723" cy="425002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Comidas</a:t>
            </a:r>
            <a:r>
              <a:rPr lang="en-US" sz="4400" dirty="0"/>
              <a:t> </a:t>
            </a:r>
            <a:r>
              <a:rPr lang="en-US" sz="4400" dirty="0" smtClean="0"/>
              <a:t>y </a:t>
            </a:r>
            <a:r>
              <a:rPr lang="en-US" sz="4400" dirty="0" err="1" smtClean="0"/>
              <a:t>Bebidas</a:t>
            </a:r>
            <a:r>
              <a:rPr lang="en-US" dirty="0" smtClean="0"/>
              <a:t> </a:t>
            </a:r>
            <a:r>
              <a:rPr lang="en-US" sz="1600" dirty="0" err="1" smtClean="0"/>
              <a:t>pg</a:t>
            </a:r>
            <a:r>
              <a:rPr lang="en-US" sz="1600" dirty="0"/>
              <a:t> </a:t>
            </a:r>
            <a:r>
              <a:rPr lang="en-US" sz="1600" dirty="0" smtClean="0"/>
              <a:t>144 &amp; 168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52303" y="872392"/>
            <a:ext cx="2833352" cy="1481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42478" y="804930"/>
            <a:ext cx="2833353" cy="1481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1175" y="2640166"/>
            <a:ext cx="2627290" cy="15712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268237" y="2511380"/>
            <a:ext cx="2833353" cy="1416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947931" y="4511638"/>
            <a:ext cx="2234484" cy="1184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058177" y="4441586"/>
            <a:ext cx="2459865" cy="1223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96623" y="980994"/>
            <a:ext cx="185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sz="1400" dirty="0" err="1" smtClean="0"/>
              <a:t>Almuerzo</a:t>
            </a:r>
            <a:r>
              <a:rPr lang="en-US" sz="1400" dirty="0" smtClean="0"/>
              <a:t> (4)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822028" y="946597"/>
            <a:ext cx="1880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</a:t>
            </a:r>
            <a:r>
              <a:rPr lang="en-US" sz="1400" dirty="0" err="1" smtClean="0"/>
              <a:t>Cena</a:t>
            </a:r>
            <a:r>
              <a:rPr lang="en-US" sz="1400" dirty="0" smtClean="0"/>
              <a:t> (4)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36634" y="2801153"/>
            <a:ext cx="1236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</a:t>
            </a:r>
            <a:r>
              <a:rPr lang="en-US" sz="1400" dirty="0" err="1" smtClean="0"/>
              <a:t>Bebidas</a:t>
            </a:r>
            <a:r>
              <a:rPr lang="en-US" sz="1400" dirty="0" smtClean="0"/>
              <a:t> (4)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8983013" y="2571897"/>
            <a:ext cx="135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sz="1400" dirty="0" err="1" smtClean="0"/>
              <a:t>Postres</a:t>
            </a:r>
            <a:r>
              <a:rPr lang="en-US" sz="1400" dirty="0" smtClean="0"/>
              <a:t> (2)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745" y="4608730"/>
            <a:ext cx="1184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</a:t>
            </a:r>
            <a:r>
              <a:rPr lang="en-US" sz="1400" dirty="0" err="1" smtClean="0"/>
              <a:t>Frutas</a:t>
            </a:r>
            <a:r>
              <a:rPr lang="en-US" sz="1400" dirty="0" smtClean="0"/>
              <a:t> (5)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39715" y="4441894"/>
            <a:ext cx="155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1400" dirty="0" err="1" smtClean="0"/>
              <a:t>Verduras</a:t>
            </a:r>
            <a:r>
              <a:rPr lang="en-US" sz="1400" dirty="0" smtClean="0"/>
              <a:t> (5)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8242478" y="4364312"/>
            <a:ext cx="2653048" cy="1223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931497" y="4441586"/>
            <a:ext cx="1674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Para </a:t>
            </a:r>
            <a:r>
              <a:rPr lang="en-US" sz="1400" dirty="0" err="1" smtClean="0"/>
              <a:t>mantener</a:t>
            </a:r>
            <a:r>
              <a:rPr lang="en-US" sz="1400" dirty="0" smtClean="0"/>
              <a:t>                 la </a:t>
            </a:r>
            <a:r>
              <a:rPr lang="en-US" sz="1400" dirty="0" err="1" smtClean="0"/>
              <a:t>Salud</a:t>
            </a:r>
            <a:r>
              <a:rPr lang="en-US" sz="1400" dirty="0" smtClean="0"/>
              <a:t> (3)</a:t>
            </a:r>
            <a:endParaRPr lang="en-US" sz="1400" dirty="0"/>
          </a:p>
        </p:txBody>
      </p:sp>
      <p:sp>
        <p:nvSpPr>
          <p:cNvPr id="22" name="Right Arrow 21"/>
          <p:cNvSpPr/>
          <p:nvPr/>
        </p:nvSpPr>
        <p:spPr>
          <a:xfrm rot="1547759">
            <a:off x="3501190" y="3700817"/>
            <a:ext cx="579549" cy="293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797912" y="2628841"/>
            <a:ext cx="1519707" cy="53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047964" y="2524257"/>
            <a:ext cx="1275008" cy="553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>
            <a:off x="5917843" y="3193961"/>
            <a:ext cx="740534" cy="553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512158" y="3759971"/>
            <a:ext cx="159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Tengo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hambre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54188" y="4025963"/>
            <a:ext cx="1442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Tengo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01520" y="6284890"/>
            <a:ext cx="685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encanta</a:t>
            </a:r>
            <a:r>
              <a:rPr lang="en-US" dirty="0" smtClean="0"/>
              <a:t>(n)  los/</a:t>
            </a:r>
            <a:r>
              <a:rPr lang="en-US" dirty="0" err="1" smtClean="0"/>
              <a:t>las</a:t>
            </a:r>
            <a:r>
              <a:rPr lang="en-US" dirty="0" smtClean="0"/>
              <a:t>  ___________ y el/la ___________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129788" y="5885560"/>
            <a:ext cx="327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*Draw </a:t>
            </a:r>
            <a:r>
              <a:rPr lang="en-US" sz="1200" dirty="0" smtClean="0"/>
              <a:t>a picture for </a:t>
            </a:r>
            <a:r>
              <a:rPr lang="en-US" sz="1200" dirty="0" smtClean="0"/>
              <a:t>every selection like “</a:t>
            </a:r>
            <a:r>
              <a:rPr lang="en-US" sz="1200" dirty="0" err="1" smtClean="0"/>
              <a:t>Desayuno</a:t>
            </a:r>
            <a:r>
              <a:rPr lang="en-US" sz="1200" dirty="0" smtClean="0"/>
              <a:t>” (an egg)/ Don’t write with pencil. And include all the titles </a:t>
            </a:r>
            <a:r>
              <a:rPr lang="en-US" sz="1200" smtClean="0"/>
              <a:t>and arrows.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47" y="433761"/>
            <a:ext cx="2376453" cy="21482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38648" y="804930"/>
            <a:ext cx="149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Desayuno</a:t>
            </a:r>
            <a:r>
              <a:rPr lang="en-US" dirty="0" smtClean="0"/>
              <a:t>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4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Comidas y Bebidas pg 144 &amp; 168</vt:lpstr>
    </vt:vector>
  </TitlesOfParts>
  <Company>EPISD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Comidas y bebidas</dc:title>
  <dc:creator>Perla Ornelas-Morales</dc:creator>
  <cp:lastModifiedBy>Perla Ornelas-Morales</cp:lastModifiedBy>
  <cp:revision>7</cp:revision>
  <cp:lastPrinted>2016-12-01T15:36:01Z</cp:lastPrinted>
  <dcterms:created xsi:type="dcterms:W3CDTF">2016-12-01T15:08:05Z</dcterms:created>
  <dcterms:modified xsi:type="dcterms:W3CDTF">2016-12-01T18:09:54Z</dcterms:modified>
</cp:coreProperties>
</file>